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43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C9A4F-66E0-4C70-AB64-B81DD1A20C94}" type="datetimeFigureOut">
              <a:rPr lang="it-IT" smtClean="0"/>
              <a:pPr/>
              <a:t>07/02/2023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F09B3-DF8C-4633-8741-84A6FC08E67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olodidatticosanpio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4" cy="4645269"/>
        </p:xfrm>
        <a:graphic>
          <a:graphicData uri="http://schemas.openxmlformats.org/drawingml/2006/table">
            <a:tbl>
              <a:tblPr/>
              <a:tblGrid>
                <a:gridCol w="50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3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PROPEDEUTICHE E BIOMEDICHE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FONDAMENTI BIOMOLECOLARI DELLA VITA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03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02/10/2023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FONDAMENTI MORFOLOGICI DELLA VITA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2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PROFESSIONALIZZANTE 1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27/02/2023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FISIOPATOLOGIA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UMANE ED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02/03/2023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19/10/2023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4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PROFESSIONALIZZANTE 2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07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LINGUA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INGLESE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06/09/2023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36" y="1643050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43438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643702" y="1643050"/>
            <a:ext cx="250029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2022-2023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4" cy="4624389"/>
        </p:xfrm>
        <a:graphic>
          <a:graphicData uri="http://schemas.openxmlformats.org/drawingml/2006/table">
            <a:tbl>
              <a:tblPr/>
              <a:tblGrid>
                <a:gridCol w="50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ANATOMIA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PATOLOGICA, MICROBIOLOGIA E PROPEDEUTICA CLINICA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24/02/2023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20/06/2023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20/07/2023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15/09/2023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sz="1200" dirty="0">
                          <a:latin typeface="Times New Roman" pitchFamily="18" charset="0"/>
                          <a:cs typeface="Times New Roman" pitchFamily="18" charset="0"/>
                        </a:rPr>
                        <a:t>16/10/2023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1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LABORATORIO SCIENZE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01/03/2023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15/03/2023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29/09/2023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2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30/03/2023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21/07/2023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MEDICINA MATERNO-INFANTILE ED INFERMIERISTICA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03/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03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20/03/2023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</a:t>
                      </a:r>
                      <a:r>
                        <a:rPr lang="it-IT" sz="11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 INTERVENTO NELLE PATOLOGIE NEUROPSICHIATRICHE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22/09/2023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LINGUA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INGLESE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36" y="1643050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43438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715140" y="1643050"/>
            <a:ext cx="2285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2022-2023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4" cy="4326971"/>
        </p:xfrm>
        <a:graphic>
          <a:graphicData uri="http://schemas.openxmlformats.org/drawingml/2006/table">
            <a:tbl>
              <a:tblPr/>
              <a:tblGrid>
                <a:gridCol w="50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43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DIRITTO, DEONTOLOGIA E MANAGEMENT SANITARIO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31/03/2023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26/07/2023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SPECIALISTICA ED INFERMIERISTICA 3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SCIENZE MEDICO-CHIRURGICHE, FARMACOLOGICHE E INFERMIERISTICHE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27/02/2023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29/03/2023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28/07/2023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12/10/2023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INFERMIERISTICA IN AREA CRITICA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23/06/2023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08/09/2023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</a:t>
                      </a:r>
                      <a:r>
                        <a:rPr lang="it-IT" sz="1100" dirty="0" err="1">
                          <a:latin typeface="Times New Roman"/>
                          <a:ea typeface="Calibri"/>
                          <a:cs typeface="Times New Roman"/>
                        </a:rPr>
                        <a:t>DI</a:t>
                      </a:r>
                      <a:r>
                        <a:rPr lang="it-IT" sz="1100" baseline="0" dirty="0">
                          <a:latin typeface="Times New Roman"/>
                          <a:ea typeface="Calibri"/>
                          <a:cs typeface="Times New Roman"/>
                        </a:rPr>
                        <a:t> ASSISTENZA ALL’ANZIANO E SUL TERRITORIO</a:t>
                      </a:r>
                      <a:endParaRPr lang="it-IT" sz="11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09/03/2023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24/03/2023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13/07/2023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10/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8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ANNO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II SEM</a:t>
                      </a:r>
                    </a:p>
                  </a:txBody>
                  <a:tcPr marL="65185" marR="65185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METODOLOGIA DELLA RICERCA INFERMIERISTICA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11/03/2023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25/03/2023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16/06/2023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07/</a:t>
                      </a:r>
                      <a:r>
                        <a:rPr lang="it-IT" sz="1200" dirty="0" err="1">
                          <a:latin typeface="Times New Roman"/>
                          <a:ea typeface="Calibri"/>
                          <a:cs typeface="Times New Roman"/>
                        </a:rPr>
                        <a:t>07</a:t>
                      </a: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18/09/2023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Calibri"/>
                          <a:cs typeface="Times New Roman"/>
                        </a:rPr>
                        <a:t>17/10/2023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36" y="1643050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43438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715140" y="1643050"/>
            <a:ext cx="2285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2022-2023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86" y="285728"/>
            <a:ext cx="1214414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2845" y="1928801"/>
          <a:ext cx="8786874" cy="1160570"/>
        </p:xfrm>
        <a:graphic>
          <a:graphicData uri="http://schemas.openxmlformats.org/drawingml/2006/table">
            <a:tbl>
              <a:tblPr/>
              <a:tblGrid>
                <a:gridCol w="50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3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3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6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CORSO INTEGRATO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1°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>
                          <a:latin typeface="Times New Roman"/>
                          <a:ea typeface="Calibri"/>
                          <a:cs typeface="Times New Roman"/>
                        </a:rPr>
                        <a:t>2° APPELLO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1-2-3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ANNO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Times New Roman"/>
                          <a:ea typeface="Calibri"/>
                          <a:cs typeface="Times New Roman"/>
                        </a:rPr>
                        <a:t>TIROCINIO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1=1+2=15/02/2023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2=3+4=16/02/2023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3=5+6=17/02/2023</a:t>
                      </a: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1=1+2=01/03/2023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2=3+4=02/03/2023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3=5+6=03/03/2023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1=1+2=09/06/2023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2=3+4=12/06/2023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3=5+6=14/06/2023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1=1+2=03/07/2023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2=3+4=04/07/2023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3=5+6=06/07/2023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1=1+2=01/09/2023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2=3+4=04/09/2023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3=5+6=05/09/2023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1=1+2=04/10/2023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2=3+4=05/10/2023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latin typeface="Times New Roman"/>
                          <a:ea typeface="Calibri"/>
                          <a:cs typeface="Times New Roman"/>
                        </a:rPr>
                        <a:t>3=5+6=06/10/2023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85" marR="651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71736" y="1643050"/>
            <a:ext cx="21431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FEBBRAIO/MARZO</a:t>
            </a:r>
          </a:p>
        </p:txBody>
      </p:sp>
      <p:sp>
        <p:nvSpPr>
          <p:cNvPr id="5" name="Rettangolo 4"/>
          <p:cNvSpPr/>
          <p:nvPr/>
        </p:nvSpPr>
        <p:spPr>
          <a:xfrm>
            <a:off x="4643438" y="1643050"/>
            <a:ext cx="214314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GIUGNO/LUGLIO</a:t>
            </a:r>
          </a:p>
        </p:txBody>
      </p:sp>
      <p:sp>
        <p:nvSpPr>
          <p:cNvPr id="6" name="Rettangolo 5"/>
          <p:cNvSpPr/>
          <p:nvPr/>
        </p:nvSpPr>
        <p:spPr>
          <a:xfrm>
            <a:off x="6715140" y="1643050"/>
            <a:ext cx="228598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Sessione: </a:t>
            </a:r>
            <a:r>
              <a:rPr lang="it-IT" sz="1050" b="1" dirty="0">
                <a:latin typeface="Times New Roman" pitchFamily="18" charset="0"/>
                <a:cs typeface="Times New Roman" pitchFamily="18" charset="0"/>
              </a:rPr>
              <a:t>SETTEMBRE/OTTOBRE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285852" y="0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UNIVERSITÀ  DEGLI STUDI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NAPOLI FEDERICO II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 IN INFERMIERISTICA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PRESIDENTE CORSO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LAUREA: PROF. DARIO LEOSCO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SEDE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A.O.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SAN PIO – BENEVENTO</a:t>
            </a: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DIRETTORE DELLE ATTIVITÀ PROFESSIONALIZZANTI: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DOTT.ssa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ANTONIETTA CHIARIZIO</a:t>
            </a:r>
          </a:p>
          <a:p>
            <a:pPr algn="ctr"/>
            <a:endParaRPr lang="it-IT" sz="11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SCHEMA RIASSUNTIVO DELLE DATE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ESAME </a:t>
            </a:r>
            <a:r>
              <a:rPr lang="it-IT" sz="11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100" b="1" dirty="0">
                <a:latin typeface="Times New Roman" pitchFamily="18" charset="0"/>
                <a:cs typeface="Times New Roman" pitchFamily="18" charset="0"/>
              </a:rPr>
              <a:t> PROFITTO A.A. 2022-2023</a:t>
            </a:r>
          </a:p>
        </p:txBody>
      </p:sp>
      <p:pic>
        <p:nvPicPr>
          <p:cNvPr id="2051" name="Picture 3" descr="https://upload.wikimedia.org/wikipedia/it/1/11/Napoli_university_seal_alfachanne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14446" cy="1130019"/>
          </a:xfrm>
          <a:prstGeom prst="rect">
            <a:avLst/>
          </a:prstGeom>
          <a:noFill/>
        </p:spPr>
      </p:pic>
      <p:pic>
        <p:nvPicPr>
          <p:cNvPr id="2055" name="Picture 7" descr="Azienda Ospedaliera San Pio Gaetano Rummo di Beneven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9554" y="285728"/>
            <a:ext cx="1214446" cy="1143008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142844" y="3357562"/>
            <a:ext cx="89297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N.B.: LE PRENOTAZIONI DEGLI ESAMI VANNO EFFETTUATE ON-LINE ( ALL’INDIRIZZO EMAIL: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  <a:hlinkClick r:id="rId4"/>
              </a:rPr>
              <a:t>polodidatticosanpio@gmail.com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  A PARTIRE DA 21 GIORNI E FINO A 7 GIORNI PRIMA DELLA DATA </a:t>
            </a:r>
            <a:r>
              <a:rPr lang="it-IT" sz="1200" b="1" dirty="0" err="1">
                <a:latin typeface="Times New Roman" pitchFamily="18" charset="0"/>
                <a:cs typeface="Times New Roman" pitchFamily="18" charset="0"/>
              </a:rPr>
              <a:t>D’APPELLO</a:t>
            </a:r>
            <a:r>
              <a:rPr lang="it-IT" sz="1200" b="1">
                <a:latin typeface="Times New Roman" pitchFamily="18" charset="0"/>
                <a:cs typeface="Times New Roman" pitchFamily="18" charset="0"/>
              </a:rPr>
              <a:t>.)</a:t>
            </a:r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  <a:p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LE DATE POTRANNO SUBIRE VARIAZIONI IN RELAZIONE AL SOPRAGGIUNGERE </a:t>
            </a:r>
            <a:r>
              <a:rPr lang="it-IT" sz="1200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 EVENTI, O ESIGENZE PARTICOLARI, CHE VERRANNO ANTICIPATAMENTE COMUNICATE.</a:t>
            </a:r>
          </a:p>
          <a:p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it-IT" sz="900" dirty="0">
              <a:latin typeface="Times New Roman" pitchFamily="18" charset="0"/>
              <a:cs typeface="Times New Roman" pitchFamily="18" charset="0"/>
            </a:endParaRPr>
          </a:p>
          <a:p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733</Words>
  <Application>Microsoft Office PowerPoint</Application>
  <PresentationFormat>Presentazione su schermo (4:3)</PresentationFormat>
  <Paragraphs>417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A. O. San Pio - BN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LENOVOTCM910S</dc:creator>
  <cp:lastModifiedBy>CARMELA ALBRIZIO</cp:lastModifiedBy>
  <cp:revision>44</cp:revision>
  <dcterms:created xsi:type="dcterms:W3CDTF">2023-01-03T07:48:32Z</dcterms:created>
  <dcterms:modified xsi:type="dcterms:W3CDTF">2023-02-07T08:58:48Z</dcterms:modified>
</cp:coreProperties>
</file>