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5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EA45C-EE24-4956-B522-00A16123C379}" type="datetimeFigureOut">
              <a:rPr lang="it-IT" smtClean="0"/>
              <a:pPr/>
              <a:t>20/12/2017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1CD50-21AB-41FB-92D0-86B612A0792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f829dc46f3a1e0a38e70bd040ab9aa83.jpg"/>
          <p:cNvPicPr>
            <a:picLocks noChangeAspect="1"/>
          </p:cNvPicPr>
          <p:nvPr/>
        </p:nvPicPr>
        <p:blipFill>
          <a:blip r:embed="rId2">
            <a:lum bright="36000" contrast="-3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330200" dist="50800" dir="5400000" algn="ctr" rotWithShape="0">
              <a:srgbClr val="000000">
                <a:alpha val="6000"/>
              </a:srgbClr>
            </a:outerShdw>
          </a:effectLst>
        </p:spPr>
      </p:pic>
      <p:sp>
        <p:nvSpPr>
          <p:cNvPr id="4" name="Rettangolo 3"/>
          <p:cNvSpPr/>
          <p:nvPr/>
        </p:nvSpPr>
        <p:spPr>
          <a:xfrm>
            <a:off x="714348" y="1"/>
            <a:ext cx="8001056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Natale 2017</a:t>
            </a:r>
          </a:p>
          <a:p>
            <a:pPr algn="ctr"/>
            <a:r>
              <a:rPr lang="it-IT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Corso di Studi in Ostetricia</a:t>
            </a:r>
            <a:endParaRPr lang="it-IT" sz="4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715140" y="24288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643570" y="1687354"/>
            <a:ext cx="350043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 smtClean="0">
                <a:latin typeface="Bradley Hand ITC" pitchFamily="66" charset="0"/>
                <a:cs typeface="Arial" pitchFamily="34" charset="0"/>
              </a:rPr>
              <a:t>Lasciate che la magia del Natale pervada le vostre anime, accendendo l’amore nei vostri cuori.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800" b="1" dirty="0" smtClean="0">
              <a:latin typeface="Bradley Hand ITC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b="1" dirty="0" smtClean="0">
                <a:latin typeface="Bradley Hand ITC" pitchFamily="66" charset="0"/>
                <a:cs typeface="Arial" pitchFamily="34" charset="0"/>
              </a:rPr>
              <a:t>Buon Natale 2017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1" i="0" u="none" strike="noStrike" cap="none" normalizeH="0" baseline="0" dirty="0" smtClean="0">
              <a:ln>
                <a:noFill/>
              </a:ln>
              <a:effectLst/>
              <a:latin typeface="Bradley Hand ITC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800" b="1" dirty="0" smtClean="0">
              <a:latin typeface="Bradley Hand ITC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1" i="0" u="none" strike="noStrike" cap="none" normalizeH="0" baseline="0" dirty="0" smtClean="0">
              <a:ln>
                <a:noFill/>
              </a:ln>
              <a:effectLst/>
              <a:latin typeface="Bradley Hand ITC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2800" b="1" dirty="0" smtClean="0">
              <a:latin typeface="Bradley Hand ITC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effectLst/>
                <a:latin typeface="Bradley Hand ITC" pitchFamily="66" charset="0"/>
                <a:cs typeface="Arial" pitchFamily="34" charset="0"/>
              </a:rPr>
              <a:t> 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571868" y="5214950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Bradley Hand ITC" pitchFamily="66" charset="0"/>
              </a:rPr>
              <a:t>La Coordinatrice del </a:t>
            </a:r>
            <a:r>
              <a:rPr lang="it-IT" b="1" dirty="0" err="1" smtClean="0">
                <a:latin typeface="Bradley Hand ITC" pitchFamily="66" charset="0"/>
              </a:rPr>
              <a:t>CdS</a:t>
            </a:r>
            <a:r>
              <a:rPr lang="it-IT" b="1" dirty="0" smtClean="0">
                <a:latin typeface="Bradley Hand ITC" pitchFamily="66" charset="0"/>
              </a:rPr>
              <a:t> Prof.ssa </a:t>
            </a:r>
            <a:r>
              <a:rPr lang="it-IT" b="1" dirty="0" err="1" smtClean="0">
                <a:latin typeface="Bradley Hand ITC" pitchFamily="66" charset="0"/>
              </a:rPr>
              <a:t>Mariavittoria</a:t>
            </a:r>
            <a:r>
              <a:rPr lang="it-IT" b="1" dirty="0" smtClean="0">
                <a:latin typeface="Bradley Hand ITC" pitchFamily="66" charset="0"/>
              </a:rPr>
              <a:t> </a:t>
            </a:r>
            <a:r>
              <a:rPr lang="it-IT" b="1" dirty="0" err="1" smtClean="0">
                <a:latin typeface="Bradley Hand ITC" pitchFamily="66" charset="0"/>
              </a:rPr>
              <a:t>Locci</a:t>
            </a:r>
            <a:endParaRPr lang="it-IT" b="1" dirty="0" smtClean="0">
              <a:latin typeface="Bradley Hand ITC" pitchFamily="66" charset="0"/>
            </a:endParaRPr>
          </a:p>
          <a:p>
            <a:r>
              <a:rPr lang="it-IT" b="1" dirty="0" smtClean="0">
                <a:latin typeface="Bradley Hand ITC" pitchFamily="66" charset="0"/>
              </a:rPr>
              <a:t>La Direttrice del </a:t>
            </a:r>
            <a:r>
              <a:rPr lang="it-IT" b="1" dirty="0" err="1" smtClean="0">
                <a:latin typeface="Bradley Hand ITC" pitchFamily="66" charset="0"/>
              </a:rPr>
              <a:t>CdS</a:t>
            </a:r>
            <a:r>
              <a:rPr lang="it-IT" b="1" dirty="0" smtClean="0">
                <a:latin typeface="Bradley Hand ITC" pitchFamily="66" charset="0"/>
              </a:rPr>
              <a:t> Dott.ssa Rosanna </a:t>
            </a:r>
            <a:r>
              <a:rPr lang="it-IT" b="1" dirty="0" err="1" smtClean="0">
                <a:latin typeface="Bradley Hand ITC" pitchFamily="66" charset="0"/>
              </a:rPr>
              <a:t>Zapparella</a:t>
            </a:r>
            <a:endParaRPr lang="it-IT" b="1" dirty="0"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41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Dott.ssa Zapparella</dc:creator>
  <cp:lastModifiedBy>Dott.ssa Zapparella</cp:lastModifiedBy>
  <cp:revision>9</cp:revision>
  <dcterms:created xsi:type="dcterms:W3CDTF">2017-12-19T08:57:49Z</dcterms:created>
  <dcterms:modified xsi:type="dcterms:W3CDTF">2017-12-20T08:24:47Z</dcterms:modified>
</cp:coreProperties>
</file>