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083354-6B52-4026-8A90-1F9313F8C3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854506E-B652-46FC-A018-DD1B43273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A29D85-02DE-41AA-B3F6-7F4189506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788-98ED-4E54-BEC7-AADFDBE8D35A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BDF0B1-E8E0-48CA-A259-3289F3538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0BC35E-4E38-4CD0-8757-6C71E0948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8EAF-79D6-4011-B131-8A3AD79EE7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4301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4A80B8-E7FB-4197-88B7-F68888002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7AD67E-65D7-4090-8BC2-E36B55AD3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1BF279-470A-40B8-A63C-29CE39534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788-98ED-4E54-BEC7-AADFDBE8D35A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F04308E-F2F7-45E4-A688-4F304B05D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F3650F-4ECE-4A93-919B-F10901A4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8EAF-79D6-4011-B131-8A3AD79EE7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024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8647B8F-BF5A-453A-862E-7C8F8FAC7A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014E74D-9FF8-4446-BCE3-225B1F668C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6B6371-2380-4498-8B60-7DBA2EC1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788-98ED-4E54-BEC7-AADFDBE8D35A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178224-EF52-40D4-A33F-A9D94EE7A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B1FE7B-AF7C-4E92-9D93-FC7993604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8EAF-79D6-4011-B131-8A3AD79EE7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8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39E3F9-6BCD-407F-B4C2-C5DFD6106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2A7C4D-678B-4E8B-BE1A-81C48CB83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8EE2CE-EC03-42BB-B80B-AB7D3F0F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788-98ED-4E54-BEC7-AADFDBE8D35A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72B7E0-78A9-49AF-B514-61782A6A4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7A4004-4112-4CCF-891A-E104D6D15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8EAF-79D6-4011-B131-8A3AD79EE7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3608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092134-1CE6-4B73-BBEC-45DD40825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E7802AB-3729-4EC5-8F99-9A9BC9586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51FEB8-C253-4A97-848F-8F9C733B8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788-98ED-4E54-BEC7-AADFDBE8D35A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A91A1A-9229-4161-9A6F-1F6DA8B11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BF71FD-8DEE-4829-B2C2-A4E44422B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8EAF-79D6-4011-B131-8A3AD79EE7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9562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4A9230-1510-437E-973E-AC567C077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A3A260-1383-41BD-9411-0C1FE36796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66BB345-52A3-43FA-8BBA-E198EF06F4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2EEE97D-EDF3-43E5-99CE-1229688C1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788-98ED-4E54-BEC7-AADFDBE8D35A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CD2B52F-44E9-46CF-A9F6-9143A4B18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A219F38-956F-4C4F-AF45-0F6EDC3B3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8EAF-79D6-4011-B131-8A3AD79EE7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1377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B2BD99-30B2-44CD-A4F6-442D85716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8F7D792-2F7E-4656-8B97-3763E2DEB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3A96193-3F5C-4BF6-8846-DE9B7D5A77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D70EE49-89CF-4130-A325-7530F9F8DC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6DA30FC-BA49-4CB8-970B-49AF6EE5A7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5E6E26B-E950-40BE-AD69-E0173F851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788-98ED-4E54-BEC7-AADFDBE8D35A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A8DBAA0-7A5A-4BAC-963D-02C4E8196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B06B4E1-08EB-4542-8EC0-B0B837543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8EAF-79D6-4011-B131-8A3AD79EE7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2139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04715D-131C-466E-BA70-F47E367A9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0FAD595-B86A-40C1-BDAF-C2F6FFA5F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788-98ED-4E54-BEC7-AADFDBE8D35A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9570E27-3049-49D4-9FA4-D6E5C687D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DFBDA4C-B01D-4BF2-906D-F5CD8C6FD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8EAF-79D6-4011-B131-8A3AD79EE7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130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EBF77BB-B518-49C4-AECF-0E98D2D0D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788-98ED-4E54-BEC7-AADFDBE8D35A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8ED0A8B-917E-45F7-953D-EA0804414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D02E166-4E2B-461B-9076-7FB0E5B61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8EAF-79D6-4011-B131-8A3AD79EE7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9597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997EF6-2DFC-4DE1-9426-56AC35AE5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53C9FF-3888-4567-A783-53E54007F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72BEC82-2D8F-42A9-A1CD-BEB48FF5D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B164A14-CA28-4BAD-9259-922B0A6E2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788-98ED-4E54-BEC7-AADFDBE8D35A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4E5AA47-3204-49BF-9710-EC9D45B80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D6B2C6C-BFCF-45B4-917C-F6421DC78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8EAF-79D6-4011-B131-8A3AD79EE7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4772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5699E8-7CCA-4705-A729-60F5277B9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C93CAC3-3EFA-4C5C-BDCA-4F3ADCE00A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ECE2C69-C41D-415F-80B5-86E7597089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B7D4EBA-6491-49CA-8D85-451D4D78D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788-98ED-4E54-BEC7-AADFDBE8D35A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A9803DA-B63F-4241-B265-04CD953D6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9B5AD8-89DD-491C-892D-11CFE1FD5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8EAF-79D6-4011-B131-8A3AD79EE7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001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1AD531F-62D5-4487-BC01-382CE112F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5210737-8CDF-48CA-AFB9-13766D74E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ACF9CE6-C7C4-4190-9366-72B239B363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C3788-98ED-4E54-BEC7-AADFDBE8D35A}" type="datetimeFigureOut">
              <a:rPr lang="it-IT" smtClean="0"/>
              <a:t>09/10/2020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13BED4-B670-4A90-9524-2A6504AF56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43D4DA-3417-419A-A33D-87B4895B4D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E8EAF-79D6-4011-B131-8A3AD79EE7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496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15898FA4-0420-4DC7-8861-D2F8530E151F}"/>
              </a:ext>
            </a:extLst>
          </p:cNvPr>
          <p:cNvSpPr/>
          <p:nvPr/>
        </p:nvSpPr>
        <p:spPr>
          <a:xfrm>
            <a:off x="6634550" y="1377195"/>
            <a:ext cx="4625009" cy="4660347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081268C-DF79-4DDB-8558-C44884289CE3}"/>
              </a:ext>
            </a:extLst>
          </p:cNvPr>
          <p:cNvSpPr txBox="1"/>
          <p:nvPr/>
        </p:nvSpPr>
        <p:spPr>
          <a:xfrm>
            <a:off x="691317" y="273936"/>
            <a:ext cx="581920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t-IT" sz="2000" b="1"/>
              <a:t>Installare l’App «QR Code Reader» o similari</a:t>
            </a:r>
          </a:p>
          <a:p>
            <a:pPr marL="342900" indent="-342900">
              <a:buAutoNum type="arabicPeriod"/>
            </a:pPr>
            <a:endParaRPr lang="it-IT" sz="2000" b="1"/>
          </a:p>
          <a:p>
            <a:pPr marL="342900" indent="-342900">
              <a:buAutoNum type="arabicPeriod"/>
            </a:pPr>
            <a:r>
              <a:rPr lang="it-IT" sz="2000" b="1"/>
              <a:t>Aprire l’applicazione «QR Code Reader»</a:t>
            </a:r>
          </a:p>
          <a:p>
            <a:pPr marL="342900" indent="-342900">
              <a:buAutoNum type="arabicPeriod"/>
            </a:pPr>
            <a:endParaRPr lang="it-IT" sz="2000" b="1"/>
          </a:p>
          <a:p>
            <a:pPr marL="342900" indent="-342900">
              <a:buAutoNum type="arabicPeriod"/>
            </a:pPr>
            <a:endParaRPr lang="it-IT" sz="2000" b="1"/>
          </a:p>
          <a:p>
            <a:pPr marL="342900" indent="-342900">
              <a:buAutoNum type="arabicPeriod"/>
            </a:pPr>
            <a:endParaRPr lang="it-IT" sz="2000" b="1"/>
          </a:p>
          <a:p>
            <a:pPr marL="342900" indent="-342900">
              <a:buAutoNum type="arabicPeriod"/>
            </a:pPr>
            <a:endParaRPr lang="it-IT" sz="2000" b="1"/>
          </a:p>
          <a:p>
            <a:pPr marL="342900" indent="-342900">
              <a:buAutoNum type="arabicPeriod"/>
            </a:pPr>
            <a:endParaRPr lang="it-IT" sz="2000" b="1"/>
          </a:p>
          <a:p>
            <a:pPr marL="342900" indent="-342900">
              <a:buAutoNum type="arabicPeriod"/>
            </a:pPr>
            <a:r>
              <a:rPr lang="it-IT" sz="2000" b="1"/>
              <a:t>Inquadrare il codice a destra</a:t>
            </a:r>
          </a:p>
          <a:p>
            <a:pPr marL="342900" indent="-342900">
              <a:buAutoNum type="arabicPeriod"/>
            </a:pPr>
            <a:endParaRPr lang="it-IT" sz="2000" b="1"/>
          </a:p>
          <a:p>
            <a:pPr marL="342900" indent="-342900">
              <a:buAutoNum type="arabicPeriod"/>
            </a:pPr>
            <a:r>
              <a:rPr lang="it-IT" sz="2000" b="1"/>
              <a:t>Aprire il link</a:t>
            </a:r>
          </a:p>
          <a:p>
            <a:pPr marL="342900" indent="-342900">
              <a:buAutoNum type="arabicPeriod"/>
            </a:pPr>
            <a:endParaRPr lang="it-IT" sz="2000" b="1"/>
          </a:p>
          <a:p>
            <a:pPr marL="342900" indent="-342900">
              <a:buAutoNum type="arabicPeriod"/>
            </a:pPr>
            <a:r>
              <a:rPr lang="it-IT" sz="2000" b="1"/>
              <a:t>Inserire Nome Cognome e Matricola </a:t>
            </a:r>
          </a:p>
          <a:p>
            <a:r>
              <a:rPr lang="it-IT" sz="2000" b="1">
                <a:solidFill>
                  <a:srgbClr val="C00000"/>
                </a:solidFill>
              </a:rPr>
              <a:t>N.B. (in caso di errore di battitura il sistema è comunque in grado di identificare lo studente)</a:t>
            </a:r>
          </a:p>
          <a:p>
            <a:pPr marL="342900" indent="-342900">
              <a:buAutoNum type="arabicPeriod"/>
            </a:pPr>
            <a:endParaRPr lang="it-IT" sz="2000" b="1"/>
          </a:p>
          <a:p>
            <a:pPr marL="342900" indent="-342900">
              <a:buFont typeface="+mj-lt"/>
              <a:buAutoNum type="arabicPeriod" startAt="6"/>
            </a:pPr>
            <a:r>
              <a:rPr lang="it-IT" sz="2000" b="1"/>
              <a:t>Selezionare «inviami conferma tramite posta elettronica» per avere una ricevuta della segnalazione della presenza</a:t>
            </a:r>
          </a:p>
          <a:p>
            <a:pPr marL="342900" indent="-342900">
              <a:buAutoNum type="arabicPeriod" startAt="6"/>
            </a:pPr>
            <a:endParaRPr lang="it-IT" sz="2000" b="1"/>
          </a:p>
          <a:p>
            <a:pPr marL="342900" indent="-342900">
              <a:buAutoNum type="arabicPeriod" startAt="6"/>
            </a:pPr>
            <a:r>
              <a:rPr lang="it-IT" sz="2000" b="1"/>
              <a:t>Selezionare Invia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CC11A757-EFBE-412F-8E6C-651E65041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176" y="1280008"/>
            <a:ext cx="1380391" cy="1380391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7BBC8779-2CF3-4180-8A70-4C7465F8FB92}"/>
              </a:ext>
            </a:extLst>
          </p:cNvPr>
          <p:cNvSpPr txBox="1"/>
          <p:nvPr/>
        </p:nvSpPr>
        <p:spPr>
          <a:xfrm>
            <a:off x="7532964" y="295336"/>
            <a:ext cx="26604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solidFill>
                  <a:srgbClr val="C00000"/>
                </a:solidFill>
              </a:rPr>
              <a:t>Corso di ….</a:t>
            </a:r>
          </a:p>
          <a:p>
            <a:pPr algn="ctr"/>
            <a:r>
              <a:rPr lang="it-IT" sz="2000" b="1" dirty="0">
                <a:solidFill>
                  <a:srgbClr val="C00000"/>
                </a:solidFill>
              </a:rPr>
              <a:t>Lezione del Giorno …….</a:t>
            </a:r>
          </a:p>
          <a:p>
            <a:pPr algn="ctr"/>
            <a:r>
              <a:rPr lang="it-IT" sz="2000" b="1" dirty="0">
                <a:solidFill>
                  <a:srgbClr val="C00000"/>
                </a:solidFill>
              </a:rPr>
              <a:t>Inizio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96AC4B9-419D-4C87-B98B-C0E7BDF400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4550" y="1377195"/>
            <a:ext cx="4660346" cy="466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8231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77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Pasquale Molinaro</dc:creator>
  <cp:lastModifiedBy>MARILENA VITALE</cp:lastModifiedBy>
  <cp:revision>8</cp:revision>
  <dcterms:created xsi:type="dcterms:W3CDTF">2020-10-02T17:24:52Z</dcterms:created>
  <dcterms:modified xsi:type="dcterms:W3CDTF">2020-10-09T12:54:02Z</dcterms:modified>
</cp:coreProperties>
</file>